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0" r:id="rId15"/>
    <p:sldId id="268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790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82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904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4293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742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207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118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992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94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8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15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38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71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79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45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83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44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D96CE9-9BDC-4693-8BFD-AF77298B5120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75F48AA-E0A8-4A42-8735-A4A363FC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82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38A8-12A0-ECB0-FA61-843FEFB89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45300" y="646104"/>
            <a:ext cx="9063846" cy="994348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MARKETING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75048-C11A-57D3-F2E0-10C85F334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1099604" y="2623770"/>
            <a:ext cx="9755187" cy="550333"/>
          </a:xfrm>
        </p:spPr>
        <p:txBody>
          <a:bodyPr/>
          <a:lstStyle/>
          <a:p>
            <a:r>
              <a:rPr lang="en-US" dirty="0" err="1"/>
              <a:t>Devamuge</a:t>
            </a:r>
            <a:r>
              <a:rPr lang="en-US" dirty="0"/>
              <a:t> k u - 2033007</a:t>
            </a:r>
          </a:p>
          <a:p>
            <a:r>
              <a:rPr lang="en-US" dirty="0" err="1"/>
              <a:t>Susma</a:t>
            </a:r>
            <a:r>
              <a:rPr lang="en-US" dirty="0"/>
              <a:t> </a:t>
            </a:r>
            <a:r>
              <a:rPr lang="en-US" dirty="0" err="1"/>
              <a:t>mondal</a:t>
            </a:r>
            <a:r>
              <a:rPr lang="en-US" dirty="0"/>
              <a:t> r - 2033035 </a:t>
            </a:r>
          </a:p>
          <a:p>
            <a:r>
              <a:rPr lang="en-US" dirty="0"/>
              <a:t>Saran Nithish t s - 2033031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E9BFE3-A18A-CA29-9CF9-46F94CFEFF3D}"/>
              </a:ext>
            </a:extLst>
          </p:cNvPr>
          <p:cNvSpPr txBox="1">
            <a:spLocks/>
          </p:cNvSpPr>
          <p:nvPr/>
        </p:nvSpPr>
        <p:spPr>
          <a:xfrm rot="21420000">
            <a:off x="845299" y="1379779"/>
            <a:ext cx="9063846" cy="994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Customized t- shirts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54234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889B77-A71F-2642-1F05-8A954470D6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90" y="611467"/>
            <a:ext cx="3438786" cy="444462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4F07F-F888-9DDB-9935-0DA63171A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39" y="611466"/>
            <a:ext cx="3471863" cy="44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5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A1DE7-F43D-16FF-1377-64BA4E0B78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12" y="313858"/>
            <a:ext cx="3702423" cy="50434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7CA39-1715-B53A-0C4C-95C8A98F7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65" y="313858"/>
            <a:ext cx="4335525" cy="50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63A96-E66B-048B-442E-8D766C458E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7" y="179200"/>
            <a:ext cx="3400821" cy="52892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A2927-0338-6148-94E7-04FC08CBB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05" y="179200"/>
            <a:ext cx="3498652" cy="528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5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0E78D-3A5E-6B28-5C6E-E4186B96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54" y="1219199"/>
            <a:ext cx="10435239" cy="38307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C5DE11-E054-9677-B338-67350E9C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29" y="291353"/>
            <a:ext cx="10396882" cy="703729"/>
          </a:xfrm>
        </p:spPr>
        <p:txBody>
          <a:bodyPr>
            <a:normAutofit/>
          </a:bodyPr>
          <a:lstStyle/>
          <a:p>
            <a:r>
              <a:rPr lang="en-US" sz="4000" dirty="0"/>
              <a:t>Twitter: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06476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E67918-373B-9288-861F-2316A898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174288"/>
            <a:ext cx="11289166" cy="529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9C00B-4E20-5170-F611-E72881BF8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29" y="896472"/>
            <a:ext cx="6430000" cy="3594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3F885-4A3A-BA72-433E-2DBC6E4B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3" y="1344706"/>
            <a:ext cx="3574349" cy="263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2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173BE-80C1-0DC6-F8B1-D437BE6B2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6" y="1247257"/>
            <a:ext cx="6808694" cy="3248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24C80-8EEC-1AAC-5E6B-556B0E8A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46" y="285258"/>
            <a:ext cx="3334872" cy="2368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8FDB5-D551-E199-22CD-8ACE6103E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46" y="2935418"/>
            <a:ext cx="3334872" cy="221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6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38175-7795-6AC9-92E5-475F468C14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29453" y="161366"/>
            <a:ext cx="7940728" cy="2375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F303D-6A72-DFF7-823C-56BC0C54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453" y="2636450"/>
            <a:ext cx="7940728" cy="24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1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16D9-9F94-6F71-E158-869DB4DD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60" y="273424"/>
            <a:ext cx="10396882" cy="51547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YouTube:</a:t>
            </a:r>
            <a:endParaRPr lang="en-IN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FB4703-3A94-7CEE-B5A8-19079B91A8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1461" y="941854"/>
            <a:ext cx="5662846" cy="4451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29AE7-2D68-84A0-7D9E-DBF78DFC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009" y="941854"/>
            <a:ext cx="573151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13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FC54DC-8743-D291-4FE3-13BAF0F3BF1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44706" y="475129"/>
            <a:ext cx="8973670" cy="2366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AED59-C7EE-9771-FAC8-D3A255046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05" y="3059878"/>
            <a:ext cx="8973669" cy="220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5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27DA5-833D-ADA6-1CE6-B2849A83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77F4-1BED-F6CF-AEAE-3C06713EC4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Trendy tees – be the trend</a:t>
            </a:r>
          </a:p>
          <a:p>
            <a:r>
              <a:rPr lang="en-US" dirty="0"/>
              <a:t>Customized t-shirts</a:t>
            </a:r>
          </a:p>
          <a:p>
            <a:r>
              <a:rPr lang="en-US" dirty="0"/>
              <a:t>Found effective t-shirt promotion idea</a:t>
            </a:r>
          </a:p>
          <a:p>
            <a:r>
              <a:rPr lang="en-US" dirty="0"/>
              <a:t>Conducted a proper research for target audience – Gen z</a:t>
            </a:r>
          </a:p>
          <a:p>
            <a:r>
              <a:rPr lang="en-US" dirty="0"/>
              <a:t>Created a website and blog as our business hub</a:t>
            </a:r>
          </a:p>
          <a:p>
            <a:r>
              <a:rPr lang="en-US" dirty="0"/>
              <a:t>Marketed our shirts through social media</a:t>
            </a:r>
          </a:p>
          <a:p>
            <a:r>
              <a:rPr lang="en-US" dirty="0"/>
              <a:t>Offered discounts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2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95C51-4627-196B-C8AD-4C5CC808D4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5397" y="303890"/>
            <a:ext cx="5052391" cy="5110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61235-8292-C073-AC95-314226C9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927" y="612383"/>
            <a:ext cx="5731510" cy="420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07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A97C39-DCD4-E99B-AC15-AB0D4B20C8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68879" y="267839"/>
            <a:ext cx="5731510" cy="2448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F71F5A-BC40-8EA9-5E8F-820D031C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80" y="2892051"/>
            <a:ext cx="5731510" cy="244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1EB7-4163-6E1F-C7B8-6B20675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295" y="264460"/>
            <a:ext cx="10396882" cy="56029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Blog: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443999-4329-F034-6D12-911DF81C4B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60295" y="824754"/>
            <a:ext cx="5316020" cy="44434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34545-BB4F-50B3-F39F-3B25944D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24754"/>
            <a:ext cx="5316020" cy="44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48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A2AA05-DD22-0275-EFD3-610FC817B9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3" y="573088"/>
            <a:ext cx="7731823" cy="4802187"/>
          </a:xfrm>
        </p:spPr>
      </p:pic>
    </p:spTree>
    <p:extLst>
      <p:ext uri="{BB962C8B-B14F-4D97-AF65-F5344CB8AC3E}">
        <p14:creationId xmlns:p14="http://schemas.microsoft.com/office/powerpoint/2010/main" val="3428264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90F1-5CFF-C4AF-FE10-EF5D4A6B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219637"/>
            <a:ext cx="10396882" cy="685800"/>
          </a:xfrm>
        </p:spPr>
        <p:txBody>
          <a:bodyPr>
            <a:normAutofit/>
          </a:bodyPr>
          <a:lstStyle/>
          <a:p>
            <a:r>
              <a:rPr lang="en-US" sz="4000" dirty="0"/>
              <a:t>Brochure: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8BDD9-B6B5-0BB8-C7B0-DBD057FAF16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6" y="1255059"/>
            <a:ext cx="5015762" cy="34065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FBD524-334E-6D89-3CC5-559E3F602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1255060"/>
            <a:ext cx="5423646" cy="34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66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C2012-6F1A-B63D-8C51-832DB466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42" y="273425"/>
            <a:ext cx="10396882" cy="63201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Website: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C586F-A624-90CB-8432-6848535752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5" y="905435"/>
            <a:ext cx="4959178" cy="42550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F318A-60B2-CDF7-00CD-B584AC99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59" y="905434"/>
            <a:ext cx="4736135" cy="42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59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0786D-B93A-121D-78F4-199D95CE33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68" y="1111624"/>
            <a:ext cx="3361642" cy="31642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68058-FDD1-2F64-E441-848CDF011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95" y="879240"/>
            <a:ext cx="6479800" cy="37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48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A964E-EB17-B665-8B82-D7C9E4F820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8" y="556186"/>
            <a:ext cx="5108350" cy="44909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3395E-9007-6757-376C-1100D1F13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82" y="1021976"/>
            <a:ext cx="5710518" cy="35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33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30A944-FAEB-C6DB-DDB2-36E2B29E741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" y="672402"/>
            <a:ext cx="5088031" cy="1609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4B48B-F582-613A-6DE9-A5547724A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2" y="2792737"/>
            <a:ext cx="3895725" cy="1469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2204E-955B-D691-BD29-A917E6ECA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7" y="186499"/>
            <a:ext cx="6104760" cy="521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0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89360-EC1F-1894-B773-88B6B562268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55314"/>
            <a:ext cx="10394950" cy="4569446"/>
          </a:xfrm>
        </p:spPr>
      </p:pic>
    </p:spTree>
    <p:extLst>
      <p:ext uri="{BB962C8B-B14F-4D97-AF65-F5344CB8AC3E}">
        <p14:creationId xmlns:p14="http://schemas.microsoft.com/office/powerpoint/2010/main" val="175002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CFCB-96BF-963C-2008-0570C2AD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A869B-8EBA-75BF-B815-B5760B843E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Instagram</a:t>
            </a:r>
          </a:p>
          <a:p>
            <a:r>
              <a:rPr lang="en-US" dirty="0"/>
              <a:t>Twitter</a:t>
            </a:r>
          </a:p>
          <a:p>
            <a:r>
              <a:rPr lang="en-US" dirty="0"/>
              <a:t>YouTube</a:t>
            </a:r>
          </a:p>
          <a:p>
            <a:r>
              <a:rPr lang="en-US" dirty="0"/>
              <a:t>medium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78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1E0358-1AAE-0E73-E473-D324A2ECB41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2302"/>
            <a:ext cx="10591799" cy="4569446"/>
          </a:xfrm>
        </p:spPr>
      </p:pic>
    </p:spTree>
    <p:extLst>
      <p:ext uri="{BB962C8B-B14F-4D97-AF65-F5344CB8AC3E}">
        <p14:creationId xmlns:p14="http://schemas.microsoft.com/office/powerpoint/2010/main" val="380121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0F3984-E83E-F27A-036F-4A6A219F6F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5489"/>
            <a:ext cx="10394950" cy="4569446"/>
          </a:xfrm>
        </p:spPr>
      </p:pic>
    </p:spTree>
    <p:extLst>
      <p:ext uri="{BB962C8B-B14F-4D97-AF65-F5344CB8AC3E}">
        <p14:creationId xmlns:p14="http://schemas.microsoft.com/office/powerpoint/2010/main" val="2395609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39DEC-4CC9-05FF-2EAA-49722CFBD55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0" y="496316"/>
            <a:ext cx="5673345" cy="4658389"/>
          </a:xfrm>
        </p:spPr>
      </p:pic>
    </p:spTree>
    <p:extLst>
      <p:ext uri="{BB962C8B-B14F-4D97-AF65-F5344CB8AC3E}">
        <p14:creationId xmlns:p14="http://schemas.microsoft.com/office/powerpoint/2010/main" val="210146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3377-F47E-C670-C23E-0AF16CEE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13" y="147918"/>
            <a:ext cx="10396882" cy="58718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Instagram:</a:t>
            </a:r>
            <a:endParaRPr lang="en-IN" sz="40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42586F2-537F-B7F0-53F1-913A1FAF99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6" y="930555"/>
            <a:ext cx="3527611" cy="391935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4A69AA-8D9B-2957-0B18-19B7EBDF1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59" y="930555"/>
            <a:ext cx="3702424" cy="39193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64AF0A-FA8C-4246-D467-6B3837E30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5" y="1004047"/>
            <a:ext cx="3541059" cy="384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0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D2019C-C278-ACCA-3667-68BC228454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24" b="5765"/>
          <a:stretch/>
        </p:blipFill>
        <p:spPr>
          <a:xfrm>
            <a:off x="442483" y="842683"/>
            <a:ext cx="2345540" cy="393550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523336-1071-ACDF-62E5-1E19C6F86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91" y="295835"/>
            <a:ext cx="3598103" cy="5136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4904A-FBC7-14C3-BAED-FE89666E1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929" y="295835"/>
            <a:ext cx="3455789" cy="51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7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CF7741-77AA-BC88-F5C5-45B84498DB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23" y="251012"/>
            <a:ext cx="2833911" cy="5070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6DF96-EA46-5CD4-A39A-1B488396D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27" y="251012"/>
            <a:ext cx="2994598" cy="5070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C2B9F5-13BF-A505-5046-D1D9E95E0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89" y="251012"/>
            <a:ext cx="3283718" cy="50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82342-5A9C-4965-1153-B64801E956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2" y="240131"/>
            <a:ext cx="2483896" cy="51082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4CC67-8B9C-610E-7934-BD14F7E17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85" y="240131"/>
            <a:ext cx="3340509" cy="5217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D1FB16-954C-83C2-7DF4-0EBCBFA74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81" y="240131"/>
            <a:ext cx="3851778" cy="51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1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2F6642-4808-6830-1229-6C084FA33F9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3" y="644897"/>
            <a:ext cx="3962400" cy="43665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7D314-DDCA-57AB-0ADB-CCD0D6CA1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96" y="286871"/>
            <a:ext cx="3164540" cy="5082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9F3F3-4891-701B-CFA9-63EE25994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49" y="286871"/>
            <a:ext cx="3439716" cy="508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3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C0AE2-3F40-D31C-AEAE-EBE9114C09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0" y="448234"/>
            <a:ext cx="2815709" cy="47831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24267-E5C5-2808-9AA8-0D758FC4A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670" y="448233"/>
            <a:ext cx="3433483" cy="4783137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86B6A1E-DD8D-BFEC-68F2-1079BED5B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274" y="448233"/>
            <a:ext cx="2846043" cy="478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4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150</TotalTime>
  <Words>80</Words>
  <Application>Microsoft Office PowerPoint</Application>
  <PresentationFormat>Widescreen</PresentationFormat>
  <Paragraphs>24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Impact</vt:lpstr>
      <vt:lpstr>Main Event</vt:lpstr>
      <vt:lpstr>DIGITAL MARKETING </vt:lpstr>
      <vt:lpstr>Introduction:</vt:lpstr>
      <vt:lpstr>platforms</vt:lpstr>
      <vt:lpstr>Instagram: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Twitter:</vt:lpstr>
      <vt:lpstr>PowerPoint Presentation</vt:lpstr>
      <vt:lpstr>PowerPoint Presentation</vt:lpstr>
      <vt:lpstr>PowerPoint Presentation</vt:lpstr>
      <vt:lpstr>PowerPoint Presentation</vt:lpstr>
      <vt:lpstr>YouTube:</vt:lpstr>
      <vt:lpstr>PowerPoint Presentation</vt:lpstr>
      <vt:lpstr>PowerPoint Presentation</vt:lpstr>
      <vt:lpstr>PowerPoint Presentation</vt:lpstr>
      <vt:lpstr>Blog:</vt:lpstr>
      <vt:lpstr>PowerPoint Presentation</vt:lpstr>
      <vt:lpstr>Brochure:</vt:lpstr>
      <vt:lpstr>Website: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Saran Nithish</dc:creator>
  <cp:lastModifiedBy>Saran Nithish</cp:lastModifiedBy>
  <cp:revision>9</cp:revision>
  <dcterms:created xsi:type="dcterms:W3CDTF">2022-11-10T04:44:25Z</dcterms:created>
  <dcterms:modified xsi:type="dcterms:W3CDTF">2023-02-03T16:38:12Z</dcterms:modified>
</cp:coreProperties>
</file>